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>
      <p:cViewPr varScale="1">
        <p:scale>
          <a:sx n="90" d="100"/>
          <a:sy n="90" d="100"/>
        </p:scale>
        <p:origin x="232" y="5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239124-803F-7215-15EC-8819A1FA0E2F}"/>
              </a:ext>
            </a:extLst>
          </p:cNvPr>
          <p:cNvSpPr txBox="1"/>
          <p:nvPr/>
        </p:nvSpPr>
        <p:spPr>
          <a:xfrm>
            <a:off x="685800" y="533400"/>
            <a:ext cx="3992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DOCENTE ORIENTATORE</a:t>
            </a:r>
          </a:p>
          <a:p>
            <a:r>
              <a:rPr lang="it-IT" sz="2800" dirty="0"/>
              <a:t>Prof.ssa Morana Giovanna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7A809A-67B8-8839-C180-AD7197443BC6}"/>
              </a:ext>
            </a:extLst>
          </p:cNvPr>
          <p:cNvSpPr txBox="1"/>
          <p:nvPr/>
        </p:nvSpPr>
        <p:spPr>
          <a:xfrm>
            <a:off x="3733800" y="1751045"/>
            <a:ext cx="419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ELENCO DOCENTI  TUTOR</a:t>
            </a:r>
            <a:endParaRPr lang="it-IT" sz="2400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97C47A28-A6C6-72FF-C0B9-437B20BD6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15616"/>
              </p:ext>
            </p:extLst>
          </p:nvPr>
        </p:nvGraphicFramePr>
        <p:xfrm>
          <a:off x="1447800" y="2457198"/>
          <a:ext cx="8128000" cy="3160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20732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036808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92512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6830170"/>
                    </a:ext>
                  </a:extLst>
                </a:gridCol>
              </a:tblGrid>
              <a:tr h="293939">
                <a:tc>
                  <a:txBody>
                    <a:bodyPr/>
                    <a:lstStyle/>
                    <a:p>
                      <a:r>
                        <a:rPr lang="it-IT" dirty="0"/>
                        <a:t>DOCENTI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CLASSI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DOCENTI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CLASSI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10324"/>
                  </a:ext>
                </a:extLst>
              </a:tr>
              <a:tr h="206301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495023"/>
                  </a:ext>
                </a:extLst>
              </a:tr>
              <a:tr h="298022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39976"/>
                  </a:ext>
                </a:extLst>
              </a:tr>
              <a:tr h="298022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154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75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14</Words>
  <Application>Microsoft Macintosh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1" baseType="lpstr"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INSEGNANTI TUTOR  E ORIENTATORE</dc:title>
  <dc:creator>Marco Biribò</dc:creator>
  <cp:lastModifiedBy>ANDREA BIANCO</cp:lastModifiedBy>
  <cp:revision>1</cp:revision>
  <dcterms:created xsi:type="dcterms:W3CDTF">2024-01-07T17:22:22Z</dcterms:created>
  <dcterms:modified xsi:type="dcterms:W3CDTF">2024-01-07T17:44:59Z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2023-10-06T00:00:00Z</vt:filetime>
  </property>
  <property fmtid="{D5CDD505-2E9C-101B-9397-08002B2CF9AE}" pid="3" name="Creator">
    <vt:lpwstr>Impress</vt:lpwstr>
  </property>
  <property fmtid="{D5CDD505-2E9C-101B-9397-08002B2CF9AE}" pid="4" name="LastSaved">
    <vt:filetime>2024-01-07T00:00:00Z</vt:filetime>
  </property>
</Properties>
</file>